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318" r:id="rId4"/>
    <p:sldId id="264" r:id="rId5"/>
    <p:sldId id="317" r:id="rId6"/>
    <p:sldId id="289" r:id="rId7"/>
    <p:sldId id="275" r:id="rId8"/>
    <p:sldId id="314" r:id="rId9"/>
    <p:sldId id="319" r:id="rId10"/>
    <p:sldId id="320" r:id="rId11"/>
  </p:sldIdLst>
  <p:sldSz cx="12192000" cy="6858000"/>
  <p:notesSz cx="7053263" cy="93091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3192"/>
    <a:srgbClr val="29ABE2"/>
    <a:srgbClr val="99B8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E8B1032C-EA38-4F05-BA0D-38AFFFC7BED3}" styleName="Estilo claro 3 - Acento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1"/>
          </a:xfrm>
          <a:prstGeom prst="rect">
            <a:avLst/>
          </a:prstGeom>
        </p:spPr>
        <p:txBody>
          <a:bodyPr vert="horz" lIns="93494" tIns="46747" rIns="93494" bIns="46747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467071"/>
          </a:xfrm>
          <a:prstGeom prst="rect">
            <a:avLst/>
          </a:prstGeom>
        </p:spPr>
        <p:txBody>
          <a:bodyPr vert="horz" lIns="93494" tIns="46747" rIns="93494" bIns="46747" rtlCol="0"/>
          <a:lstStyle>
            <a:lvl1pPr algn="r">
              <a:defRPr sz="1200"/>
            </a:lvl1pPr>
          </a:lstStyle>
          <a:p>
            <a:fld id="{85627127-A05F-489C-81DC-66EDE5A52B78}" type="datetimeFigureOut">
              <a:rPr lang="es-MX" smtClean="0"/>
              <a:t>16/02/2022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56414" cy="467070"/>
          </a:xfrm>
          <a:prstGeom prst="rect">
            <a:avLst/>
          </a:prstGeom>
        </p:spPr>
        <p:txBody>
          <a:bodyPr vert="horz" lIns="93494" tIns="46747" rIns="93494" bIns="46747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95217" y="8842030"/>
            <a:ext cx="3056414" cy="467070"/>
          </a:xfrm>
          <a:prstGeom prst="rect">
            <a:avLst/>
          </a:prstGeom>
        </p:spPr>
        <p:txBody>
          <a:bodyPr vert="horz" lIns="93494" tIns="46747" rIns="93494" bIns="46747" rtlCol="0" anchor="b"/>
          <a:lstStyle>
            <a:lvl1pPr algn="r">
              <a:defRPr sz="1200"/>
            </a:lvl1pPr>
          </a:lstStyle>
          <a:p>
            <a:fld id="{A757D5FA-18CA-4560-B0F1-2B967865F91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71926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01D3A8-2DBA-4FEB-9381-DF600FCD6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EA73513-3A54-4632-9D1D-17E8820634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AC9645-EB87-4CB3-8E1C-8C17DFF34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7FD0B9-AEC3-4E86-BC65-DD4646256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DEB1252-9D6B-45E0-80A5-45F7E374A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1414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BACD57-3BDA-48AB-8030-EF5436FDA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A9E6420-9FBA-40B8-856C-D651CCECB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5B0C4B-0966-4AAD-9687-9C2D39986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E815E0-12B7-4A57-90DA-2691ADCD5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3D2CF2-FBC0-46D8-A8BD-7ABD4663C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25580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2FBB92-3FAC-43C0-8A4C-D2084F5BB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3A790E2-7952-410D-AD12-7F04D801E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4765CE-A86C-4F38-B9EB-9A20329A6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527AC8-05CF-4326-803A-0F9439482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5FB867-5F1A-4760-8D7E-0CA075F81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0200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2798F5-DAE7-49C3-B38E-338D7D597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C56A6B7-E8BE-434A-B264-83C1D6523D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E9DBE9-DA61-45AC-AF76-2723EB2DE5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2B0483D-D42B-451F-A203-F0ABEAAF3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384B0B-F9A5-44AB-8554-234271987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351F113-9CC3-4973-ACCD-AFC4534D4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9999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2DEBD2-846F-4E25-8705-A0113E889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106CA6F-DF01-4EA4-A04C-CFF8D9843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E6880E7-3A13-4C1B-A4C9-6DD66A02D4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4D7C6C5-DB60-4960-9047-2E0856C51E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C81DB6-8B9F-4ECA-AB2E-5523400FD4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267480A-A4A1-477D-B110-7A6937F38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EE35350-6F76-41AC-A793-C637D1953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6C4AA95-C4F2-4BD7-877D-5DC6F5765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2361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52BAF4-59A5-4350-A755-239C234BF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6B8AB31-50CA-490A-AC8B-750542AC5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86E648F-F532-45DF-8B94-2331A4639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40F5349-FCC7-4982-B7B2-B25322922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6316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A724E3D-375E-48E0-87E1-F9C50031A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90B1974-32CF-4562-9217-7F9E67F37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02E2DB4-FDAF-4054-B23D-D5DC11D34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3785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8E4CA9-B701-44AF-AEF4-8F45A7345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C6BD26-7D90-40D1-BFFE-E31DBE842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FCC66B1-20A7-4430-809C-3DA10B85A5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52A8DDA-5812-4354-A79E-399F20343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CCDFE5-783C-4D64-A016-EDE5C9031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D6A3B16-5FC8-46B2-A36A-DB4BB9009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76701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245D6A-0AEC-45C9-89B5-A439D6D01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F75211E-C129-4374-BA3E-4441890640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F40949-A24B-4D5F-B73E-C8F5DA158B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4CFF57-B26C-4646-A95C-A441A9F4F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03B33E2-B6CD-47AC-98DA-1587683E0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F3BC4B3-8750-4132-B30E-433AF50BB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56522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51A690-AB97-4DB1-AC1C-C9FF303E8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6AC00CD-A004-4F89-B03A-5815E14729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48935D-3AE5-49F7-9D09-B864D3852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CC23FF-0849-4D7E-9E3B-EC7309705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E144A08-2AA0-4476-AE4E-7D1E98A7B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34829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A78B403-E4BD-47EB-8315-C86C69DCBB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DD2F31-9158-44B1-AC87-76B59353E4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F1C21B-B5EB-4B36-94BD-93E811AD8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B75B4B-8121-4CF7-99A2-E96844F85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428CC8B-C854-497C-A7BA-E868D673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365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E8D9B8A-A275-4F34-887B-4C1FC60FF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8478D2-DE80-4D45-990F-3352C213F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EF6D61-588F-4D11-958F-415CFDBC7D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FDDFC-42F8-48BD-A7D6-B6EA271F6296}" type="datetimeFigureOut">
              <a:rPr lang="es-CO" smtClean="0"/>
              <a:t>16/02/2022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72B1E5-3526-4D72-A973-246972E8AA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6E5F4D-7837-4079-A1A3-C5E51B325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17EEB-4DAA-403A-A1FE-609F98CE0D3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00826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microsoft.com/office/2007/relationships/media" Target="../media/media7.MP3"/><Relationship Id="rId18" Type="http://schemas.openxmlformats.org/officeDocument/2006/relationships/image" Target="../media/image6.png"/><Relationship Id="rId3" Type="http://schemas.microsoft.com/office/2007/relationships/media" Target="../media/media2.m4a"/><Relationship Id="rId7" Type="http://schemas.microsoft.com/office/2007/relationships/media" Target="../media/media4.mp3"/><Relationship Id="rId12" Type="http://schemas.openxmlformats.org/officeDocument/2006/relationships/audio" Target="../media/media6.MP3"/><Relationship Id="rId17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6" Type="http://schemas.openxmlformats.org/officeDocument/2006/relationships/audio" Target="../media/media8.mp3"/><Relationship Id="rId20" Type="http://schemas.openxmlformats.org/officeDocument/2006/relationships/image" Target="../media/image16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P3"/><Relationship Id="rId5" Type="http://schemas.microsoft.com/office/2007/relationships/media" Target="../media/media3.m4a"/><Relationship Id="rId15" Type="http://schemas.microsoft.com/office/2007/relationships/media" Target="../media/media8.mp3"/><Relationship Id="rId10" Type="http://schemas.openxmlformats.org/officeDocument/2006/relationships/audio" Target="../media/media5.mp3"/><Relationship Id="rId19" Type="http://schemas.openxmlformats.org/officeDocument/2006/relationships/image" Target="../media/image5.png"/><Relationship Id="rId4" Type="http://schemas.openxmlformats.org/officeDocument/2006/relationships/audio" Target="../media/media2.m4a"/><Relationship Id="rId9" Type="http://schemas.microsoft.com/office/2007/relationships/media" Target="../media/media5.mp3"/><Relationship Id="rId14" Type="http://schemas.openxmlformats.org/officeDocument/2006/relationships/audio" Target="../media/media7.MP3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5.png"/><Relationship Id="rId7" Type="http://schemas.openxmlformats.org/officeDocument/2006/relationships/image" Target="../media/image2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5.png"/><Relationship Id="rId7" Type="http://schemas.openxmlformats.org/officeDocument/2006/relationships/image" Target="../media/image2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5.png"/><Relationship Id="rId7" Type="http://schemas.openxmlformats.org/officeDocument/2006/relationships/image" Target="../media/image3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Patrón de fondo&#10;&#10;Descripción generada automáticamente">
            <a:extLst>
              <a:ext uri="{FF2B5EF4-FFF2-40B4-BE49-F238E27FC236}">
                <a16:creationId xmlns:a16="http://schemas.microsoft.com/office/drawing/2014/main" id="{05AA3F6F-CA1A-4F9A-8311-E764AECF5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 descr="Icono&#10;&#10;Descripción generada automáticamente">
            <a:extLst>
              <a:ext uri="{FF2B5EF4-FFF2-40B4-BE49-F238E27FC236}">
                <a16:creationId xmlns:a16="http://schemas.microsoft.com/office/drawing/2014/main" id="{7C06A610-B1D1-4D0E-894C-AEB07A10E7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708" y="2394920"/>
            <a:ext cx="3138584" cy="103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124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Forma&#10;&#10;Descripción generada automáticamente">
            <a:extLst>
              <a:ext uri="{FF2B5EF4-FFF2-40B4-BE49-F238E27FC236}">
                <a16:creationId xmlns:a16="http://schemas.microsoft.com/office/drawing/2014/main" id="{7ACA17EF-5DC9-4E8F-B539-D9F2F3E84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CF5FCAF4-344D-4860-A0AB-28351D82AA89}"/>
              </a:ext>
            </a:extLst>
          </p:cNvPr>
          <p:cNvSpPr txBox="1"/>
          <p:nvPr/>
        </p:nvSpPr>
        <p:spPr>
          <a:xfrm>
            <a:off x="7007763" y="1654373"/>
            <a:ext cx="28536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Página web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B0F6D1CC-30FF-4F51-B75E-8A77A6AC379B}"/>
              </a:ext>
            </a:extLst>
          </p:cNvPr>
          <p:cNvSpPr txBox="1"/>
          <p:nvPr/>
        </p:nvSpPr>
        <p:spPr>
          <a:xfrm>
            <a:off x="5500478" y="2523972"/>
            <a:ext cx="55755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https://viva1a.com.co/asociacion-de-usuarios/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43EC5EA-05D7-49FF-A973-9EFA140E72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691" r="1204" b="5493"/>
          <a:stretch/>
        </p:blipFill>
        <p:spPr>
          <a:xfrm>
            <a:off x="4631235" y="3085795"/>
            <a:ext cx="7314052" cy="3530213"/>
          </a:xfrm>
          <a:prstGeom prst="rect">
            <a:avLst/>
          </a:prstGeom>
        </p:spPr>
      </p:pic>
      <p:pic>
        <p:nvPicPr>
          <p:cNvPr id="7" name="Imagen 6" descr="Forma&#10;&#10;Descripción generada automáticamente con confianza baja">
            <a:extLst>
              <a:ext uri="{FF2B5EF4-FFF2-40B4-BE49-F238E27FC236}">
                <a16:creationId xmlns:a16="http://schemas.microsoft.com/office/drawing/2014/main" id="{716F7B19-B3D3-409E-B196-D590556B60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50FE8DF-34A8-4367-B6C6-E1DF9CD7635F}"/>
              </a:ext>
            </a:extLst>
          </p:cNvPr>
          <p:cNvSpPr txBox="1"/>
          <p:nvPr/>
        </p:nvSpPr>
        <p:spPr>
          <a:xfrm>
            <a:off x="121356" y="793151"/>
            <a:ext cx="336691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  <a:cs typeface="Verdana" pitchFamily="34" charset="0"/>
              </a:rPr>
              <a:t>ASOCIACIÓN DE USUARIOS</a:t>
            </a:r>
          </a:p>
        </p:txBody>
      </p:sp>
    </p:spTree>
    <p:extLst>
      <p:ext uri="{BB962C8B-B14F-4D97-AF65-F5344CB8AC3E}">
        <p14:creationId xmlns:p14="http://schemas.microsoft.com/office/powerpoint/2010/main" val="2077821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Forma&#10;&#10;Descripción generada automáticamente con confianza media">
            <a:extLst>
              <a:ext uri="{FF2B5EF4-FFF2-40B4-BE49-F238E27FC236}">
                <a16:creationId xmlns:a16="http://schemas.microsoft.com/office/drawing/2014/main" id="{AECB9F3F-3DD5-4087-9057-1260036D6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Imagen 14" descr="Forma&#10;&#10;Descripción generada automáticamente con confianza baja">
            <a:extLst>
              <a:ext uri="{FF2B5EF4-FFF2-40B4-BE49-F238E27FC236}">
                <a16:creationId xmlns:a16="http://schemas.microsoft.com/office/drawing/2014/main" id="{30158BD0-EB33-4638-B84B-33C2D81B38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8" name="7 Rectángulo">
            <a:extLst>
              <a:ext uri="{FF2B5EF4-FFF2-40B4-BE49-F238E27FC236}">
                <a16:creationId xmlns:a16="http://schemas.microsoft.com/office/drawing/2014/main" id="{FC0E32A5-C5C9-406C-BE35-A4CDEF7DD9E2}"/>
              </a:ext>
            </a:extLst>
          </p:cNvPr>
          <p:cNvSpPr/>
          <p:nvPr/>
        </p:nvSpPr>
        <p:spPr>
          <a:xfrm>
            <a:off x="4721953" y="1725867"/>
            <a:ext cx="32624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Página web</a:t>
            </a:r>
          </a:p>
        </p:txBody>
      </p:sp>
      <p:sp>
        <p:nvSpPr>
          <p:cNvPr id="9" name="7 Rectángulo">
            <a:extLst>
              <a:ext uri="{FF2B5EF4-FFF2-40B4-BE49-F238E27FC236}">
                <a16:creationId xmlns:a16="http://schemas.microsoft.com/office/drawing/2014/main" id="{BFD94BD0-FA40-4D62-98F3-7743D8BF8661}"/>
              </a:ext>
            </a:extLst>
          </p:cNvPr>
          <p:cNvSpPr/>
          <p:nvPr/>
        </p:nvSpPr>
        <p:spPr>
          <a:xfrm>
            <a:off x="199690" y="839197"/>
            <a:ext cx="3688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  <a:cs typeface="Verdana" pitchFamily="34" charset="0"/>
              </a:rPr>
              <a:t>CONVOCATORIAS ASOCIACIÓN DE USUARIOS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36A4EC4-561A-4DB2-9616-00F8DA951245}"/>
              </a:ext>
            </a:extLst>
          </p:cNvPr>
          <p:cNvSpPr txBox="1"/>
          <p:nvPr/>
        </p:nvSpPr>
        <p:spPr>
          <a:xfrm>
            <a:off x="5440017" y="2433753"/>
            <a:ext cx="21538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1.802.107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3B47E25-C90F-41B5-9040-31BED75130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32" t="9198" r="2593" b="13727"/>
          <a:stretch/>
        </p:blipFill>
        <p:spPr>
          <a:xfrm>
            <a:off x="2531908" y="2887578"/>
            <a:ext cx="7970096" cy="367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125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 conjunto de letras blancas en un fondo blanco&#10;&#10;Descripción generada automáticamente con confianza media">
            <a:extLst>
              <a:ext uri="{FF2B5EF4-FFF2-40B4-BE49-F238E27FC236}">
                <a16:creationId xmlns:a16="http://schemas.microsoft.com/office/drawing/2014/main" id="{9D88524C-0996-40E2-92BA-F8E29DF37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 descr="Forma&#10;&#10;Descripción generada automáticamente con confianza baja">
            <a:extLst>
              <a:ext uri="{FF2B5EF4-FFF2-40B4-BE49-F238E27FC236}">
                <a16:creationId xmlns:a16="http://schemas.microsoft.com/office/drawing/2014/main" id="{59934287-2B44-4D8E-A937-4D381D9E1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8" name="7 Rectángulo">
            <a:extLst>
              <a:ext uri="{FF2B5EF4-FFF2-40B4-BE49-F238E27FC236}">
                <a16:creationId xmlns:a16="http://schemas.microsoft.com/office/drawing/2014/main" id="{752B1544-0DE9-4DC4-8870-F15D39AE4747}"/>
              </a:ext>
            </a:extLst>
          </p:cNvPr>
          <p:cNvSpPr/>
          <p:nvPr/>
        </p:nvSpPr>
        <p:spPr>
          <a:xfrm>
            <a:off x="199690" y="839197"/>
            <a:ext cx="3688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  <a:cs typeface="Verdana" pitchFamily="34" charset="0"/>
              </a:rPr>
              <a:t>CONVOCATORIAS ASOCIACIÓN DE USUARIOS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B9CCA0F-6E4C-4DBF-82A4-59B6E9C562E1}"/>
              </a:ext>
            </a:extLst>
          </p:cNvPr>
          <p:cNvSpPr txBox="1"/>
          <p:nvPr/>
        </p:nvSpPr>
        <p:spPr>
          <a:xfrm>
            <a:off x="6482589" y="485254"/>
            <a:ext cx="3621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Redes sociales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3783476-35C4-4DC9-9758-84F2A3E7C64E}"/>
              </a:ext>
            </a:extLst>
          </p:cNvPr>
          <p:cNvSpPr txBox="1"/>
          <p:nvPr/>
        </p:nvSpPr>
        <p:spPr>
          <a:xfrm>
            <a:off x="4329694" y="1147478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Instagram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ECD2668-5346-437E-B383-E1D14D28F858}"/>
              </a:ext>
            </a:extLst>
          </p:cNvPr>
          <p:cNvSpPr txBox="1"/>
          <p:nvPr/>
        </p:nvSpPr>
        <p:spPr>
          <a:xfrm>
            <a:off x="7078149" y="1200693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Twitter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3B51A7E-361F-48EA-8481-CC3AC0B54438}"/>
              </a:ext>
            </a:extLst>
          </p:cNvPr>
          <p:cNvSpPr txBox="1"/>
          <p:nvPr/>
        </p:nvSpPr>
        <p:spPr>
          <a:xfrm>
            <a:off x="9826604" y="1147478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Facebook</a:t>
            </a:r>
          </a:p>
        </p:txBody>
      </p:sp>
      <p:pic>
        <p:nvPicPr>
          <p:cNvPr id="4" name="Imagen 3" descr="Diagrama&#10;&#10;Descripción generada automáticamente">
            <a:extLst>
              <a:ext uri="{FF2B5EF4-FFF2-40B4-BE49-F238E27FC236}">
                <a16:creationId xmlns:a16="http://schemas.microsoft.com/office/drawing/2014/main" id="{49701C86-CE6E-4A8C-B57D-86C190DDA2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9"/>
          <a:stretch/>
        </p:blipFill>
        <p:spPr>
          <a:xfrm>
            <a:off x="9719782" y="2286813"/>
            <a:ext cx="2325880" cy="4378340"/>
          </a:xfrm>
          <a:prstGeom prst="rect">
            <a:avLst/>
          </a:prstGeom>
        </p:spPr>
      </p:pic>
      <p:pic>
        <p:nvPicPr>
          <p:cNvPr id="14" name="Imagen 13" descr="Diagrama&#10;&#10;Descripción generada automáticamente">
            <a:extLst>
              <a:ext uri="{FF2B5EF4-FFF2-40B4-BE49-F238E27FC236}">
                <a16:creationId xmlns:a16="http://schemas.microsoft.com/office/drawing/2014/main" id="{5A1C9614-08CB-4114-B410-EFA591D4A6F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4"/>
          <a:stretch/>
        </p:blipFill>
        <p:spPr>
          <a:xfrm>
            <a:off x="3989868" y="2116903"/>
            <a:ext cx="2325880" cy="4586403"/>
          </a:xfrm>
          <a:prstGeom prst="rect">
            <a:avLst/>
          </a:prstGeom>
        </p:spPr>
      </p:pic>
      <p:pic>
        <p:nvPicPr>
          <p:cNvPr id="16" name="Imagen 15" descr="Interfaz de usuario gráfica, Texto&#10;&#10;Descripción generada automáticamente">
            <a:extLst>
              <a:ext uri="{FF2B5EF4-FFF2-40B4-BE49-F238E27FC236}">
                <a16:creationId xmlns:a16="http://schemas.microsoft.com/office/drawing/2014/main" id="{D2C4502A-AD06-418C-AC31-039DAF77C22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6"/>
          <a:stretch/>
        </p:blipFill>
        <p:spPr>
          <a:xfrm>
            <a:off x="7078149" y="2248660"/>
            <a:ext cx="2223649" cy="4454646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D8640795-5413-4523-AB88-8F22CCC6EDBB}"/>
              </a:ext>
            </a:extLst>
          </p:cNvPr>
          <p:cNvSpPr txBox="1"/>
          <p:nvPr/>
        </p:nvSpPr>
        <p:spPr>
          <a:xfrm>
            <a:off x="4268535" y="1663196"/>
            <a:ext cx="222208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050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https://instagram.com/viva1aips?utm_medium=copy_link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2C4E6A5-1E89-4763-B603-D2DD969E5A72}"/>
              </a:ext>
            </a:extLst>
          </p:cNvPr>
          <p:cNvSpPr txBox="1"/>
          <p:nvPr/>
        </p:nvSpPr>
        <p:spPr>
          <a:xfrm>
            <a:off x="7078769" y="1734215"/>
            <a:ext cx="240196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050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https://twitter.com/viva1aips?s=11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EE15FC9-7F4B-4687-AE9C-EC0CDB790814}"/>
              </a:ext>
            </a:extLst>
          </p:cNvPr>
          <p:cNvSpPr txBox="1"/>
          <p:nvPr/>
        </p:nvSpPr>
        <p:spPr>
          <a:xfrm>
            <a:off x="9835961" y="1740162"/>
            <a:ext cx="2356039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050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https://m.facebook.com/VIVA-1A-IPS-2381278895299636/</a:t>
            </a:r>
          </a:p>
        </p:txBody>
      </p:sp>
    </p:spTree>
    <p:extLst>
      <p:ext uri="{BB962C8B-B14F-4D97-AF65-F5344CB8AC3E}">
        <p14:creationId xmlns:p14="http://schemas.microsoft.com/office/powerpoint/2010/main" val="761949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 descr="Forma, Círculo&#10;&#10;Descripción generada automáticamente">
            <a:extLst>
              <a:ext uri="{FF2B5EF4-FFF2-40B4-BE49-F238E27FC236}">
                <a16:creationId xmlns:a16="http://schemas.microsoft.com/office/drawing/2014/main" id="{4DD71730-36CA-4958-88E2-AFB0D731E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 descr="Forma&#10;&#10;Descripción generada automáticamente con confianza baja">
            <a:extLst>
              <a:ext uri="{FF2B5EF4-FFF2-40B4-BE49-F238E27FC236}">
                <a16:creationId xmlns:a16="http://schemas.microsoft.com/office/drawing/2014/main" id="{59934287-2B44-4D8E-A937-4D381D9E1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B9CCA0F-6E4C-4DBF-82A4-59B6E9C562E1}"/>
              </a:ext>
            </a:extLst>
          </p:cNvPr>
          <p:cNvSpPr txBox="1"/>
          <p:nvPr/>
        </p:nvSpPr>
        <p:spPr>
          <a:xfrm>
            <a:off x="6482589" y="485254"/>
            <a:ext cx="3621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Redes sociales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3783476-35C4-4DC9-9758-84F2A3E7C64E}"/>
              </a:ext>
            </a:extLst>
          </p:cNvPr>
          <p:cNvSpPr txBox="1"/>
          <p:nvPr/>
        </p:nvSpPr>
        <p:spPr>
          <a:xfrm>
            <a:off x="4425837" y="1205547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Instagram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ECD2668-5346-437E-B383-E1D14D28F858}"/>
              </a:ext>
            </a:extLst>
          </p:cNvPr>
          <p:cNvSpPr txBox="1"/>
          <p:nvPr/>
        </p:nvSpPr>
        <p:spPr>
          <a:xfrm>
            <a:off x="7078149" y="1200693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Twitter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3B51A7E-361F-48EA-8481-CC3AC0B54438}"/>
              </a:ext>
            </a:extLst>
          </p:cNvPr>
          <p:cNvSpPr txBox="1"/>
          <p:nvPr/>
        </p:nvSpPr>
        <p:spPr>
          <a:xfrm>
            <a:off x="9826604" y="1147478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Facebook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D8640795-5413-4523-AB88-8F22CCC6EDBB}"/>
              </a:ext>
            </a:extLst>
          </p:cNvPr>
          <p:cNvSpPr txBox="1"/>
          <p:nvPr/>
        </p:nvSpPr>
        <p:spPr>
          <a:xfrm>
            <a:off x="4574301" y="1627565"/>
            <a:ext cx="1908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3.270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2C4E6A5-1E89-4763-B603-D2DD969E5A72}"/>
              </a:ext>
            </a:extLst>
          </p:cNvPr>
          <p:cNvSpPr txBox="1"/>
          <p:nvPr/>
        </p:nvSpPr>
        <p:spPr>
          <a:xfrm>
            <a:off x="7560037" y="1577161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392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A125898-8F5D-4B0D-8D68-118CFC6F765C}"/>
              </a:ext>
            </a:extLst>
          </p:cNvPr>
          <p:cNvSpPr txBox="1"/>
          <p:nvPr/>
        </p:nvSpPr>
        <p:spPr>
          <a:xfrm>
            <a:off x="10104094" y="1592550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Alcance:3.615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E5CA542-D169-41F0-8C96-4D1D286B1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490" y="2209812"/>
            <a:ext cx="3199014" cy="310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3D4E0BCB-88D1-4310-8049-450347D22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364" y="2209812"/>
            <a:ext cx="3199014" cy="310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D0102E0F-D426-4985-8143-2710008B8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252" y="2209812"/>
            <a:ext cx="3199013" cy="310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7 Rectángulo">
            <a:extLst>
              <a:ext uri="{FF2B5EF4-FFF2-40B4-BE49-F238E27FC236}">
                <a16:creationId xmlns:a16="http://schemas.microsoft.com/office/drawing/2014/main" id="{83AFFB27-2E8B-4DA3-ABCB-8E7D331C5949}"/>
              </a:ext>
            </a:extLst>
          </p:cNvPr>
          <p:cNvSpPr/>
          <p:nvPr/>
        </p:nvSpPr>
        <p:spPr>
          <a:xfrm>
            <a:off x="133167" y="866304"/>
            <a:ext cx="3688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  <a:cs typeface="Verdana" pitchFamily="34" charset="0"/>
              </a:rPr>
              <a:t>CONVOCATORIAS ASOCIACIÓN DE USUARIOS </a:t>
            </a:r>
          </a:p>
        </p:txBody>
      </p:sp>
    </p:spTree>
    <p:extLst>
      <p:ext uri="{BB962C8B-B14F-4D97-AF65-F5344CB8AC3E}">
        <p14:creationId xmlns:p14="http://schemas.microsoft.com/office/powerpoint/2010/main" val="1596904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Forma&#10;&#10;Descripción generada automáticamente con confianza media">
            <a:extLst>
              <a:ext uri="{FF2B5EF4-FFF2-40B4-BE49-F238E27FC236}">
                <a16:creationId xmlns:a16="http://schemas.microsoft.com/office/drawing/2014/main" id="{4B948718-082A-429A-A90D-75152C486B5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Imagen 10" descr="Forma&#10;&#10;Descripción generada automáticamente con confianza baja">
            <a:extLst>
              <a:ext uri="{FF2B5EF4-FFF2-40B4-BE49-F238E27FC236}">
                <a16:creationId xmlns:a16="http://schemas.microsoft.com/office/drawing/2014/main" id="{AEFEBF0C-7F12-4BDC-A49A-6F58904EF80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15" name="7 Rectángulo">
            <a:extLst>
              <a:ext uri="{FF2B5EF4-FFF2-40B4-BE49-F238E27FC236}">
                <a16:creationId xmlns:a16="http://schemas.microsoft.com/office/drawing/2014/main" id="{984F50EC-790C-49AC-9B86-EA1F9B7CE086}"/>
              </a:ext>
            </a:extLst>
          </p:cNvPr>
          <p:cNvSpPr/>
          <p:nvPr/>
        </p:nvSpPr>
        <p:spPr>
          <a:xfrm>
            <a:off x="4476044" y="2204512"/>
            <a:ext cx="3556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Cuñas radiales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82279A2-F8A4-4C29-AFD4-5615CFA709EA}"/>
              </a:ext>
            </a:extLst>
          </p:cNvPr>
          <p:cNvSpPr txBox="1"/>
          <p:nvPr/>
        </p:nvSpPr>
        <p:spPr>
          <a:xfrm>
            <a:off x="141111" y="777641"/>
            <a:ext cx="32342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EDUCACIÓN AL USUARIO EN SALUD</a:t>
            </a:r>
          </a:p>
        </p:txBody>
      </p:sp>
      <p:pic>
        <p:nvPicPr>
          <p:cNvPr id="5" name="WhatsApp Audio 2022-02-04 at 3.31.13 PM">
            <a:hlinkClick r:id="" action="ppaction://media"/>
            <a:extLst>
              <a:ext uri="{FF2B5EF4-FFF2-40B4-BE49-F238E27FC236}">
                <a16:creationId xmlns:a16="http://schemas.microsoft.com/office/drawing/2014/main" id="{6D5EB0F7-7450-4928-A7DC-990B6C024D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5791200" y="3640138"/>
            <a:ext cx="609600" cy="609600"/>
          </a:xfrm>
          <a:prstGeom prst="rect">
            <a:avLst/>
          </a:prstGeom>
        </p:spPr>
      </p:pic>
      <p:pic>
        <p:nvPicPr>
          <p:cNvPr id="6" name="WhatsApp Audio 2022-02-04 at 3.32.07 PM">
            <a:hlinkClick r:id="" action="ppaction://media"/>
            <a:extLst>
              <a:ext uri="{FF2B5EF4-FFF2-40B4-BE49-F238E27FC236}">
                <a16:creationId xmlns:a16="http://schemas.microsoft.com/office/drawing/2014/main" id="{3282FCB9-DE2E-4BB9-BA9C-A9E7E0274A7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3070578" y="3640138"/>
            <a:ext cx="609600" cy="609600"/>
          </a:xfrm>
          <a:prstGeom prst="rect">
            <a:avLst/>
          </a:prstGeom>
        </p:spPr>
      </p:pic>
      <p:pic>
        <p:nvPicPr>
          <p:cNvPr id="7" name="WhatsApp Audio 2022-02-04 at 3.37.19 PM">
            <a:hlinkClick r:id="" action="ppaction://media"/>
            <a:extLst>
              <a:ext uri="{FF2B5EF4-FFF2-40B4-BE49-F238E27FC236}">
                <a16:creationId xmlns:a16="http://schemas.microsoft.com/office/drawing/2014/main" id="{AB7045AE-0DD7-425E-A312-6C925383178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8686800" y="3640138"/>
            <a:ext cx="609600" cy="60960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90D98DAA-2B5F-4F15-B333-DAB108691A3C}"/>
              </a:ext>
            </a:extLst>
          </p:cNvPr>
          <p:cNvSpPr txBox="1"/>
          <p:nvPr/>
        </p:nvSpPr>
        <p:spPr>
          <a:xfrm>
            <a:off x="4622800" y="2906936"/>
            <a:ext cx="355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1.000.000 de usuarios </a:t>
            </a:r>
          </a:p>
        </p:txBody>
      </p:sp>
      <p:pic>
        <p:nvPicPr>
          <p:cNvPr id="2" name="INSUF RENAL 002">
            <a:hlinkClick r:id="" action="ppaction://media"/>
            <a:extLst>
              <a:ext uri="{FF2B5EF4-FFF2-40B4-BE49-F238E27FC236}">
                <a16:creationId xmlns:a16="http://schemas.microsoft.com/office/drawing/2014/main" id="{0034C2D6-64F1-4132-B025-751437B4904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1148644" y="5247904"/>
            <a:ext cx="609600" cy="609600"/>
          </a:xfrm>
          <a:prstGeom prst="rect">
            <a:avLst/>
          </a:prstGeom>
        </p:spPr>
      </p:pic>
      <p:pic>
        <p:nvPicPr>
          <p:cNvPr id="4" name="INSUF RENAL - 001">
            <a:hlinkClick r:id="" action="ppaction://media"/>
            <a:extLst>
              <a:ext uri="{FF2B5EF4-FFF2-40B4-BE49-F238E27FC236}">
                <a16:creationId xmlns:a16="http://schemas.microsoft.com/office/drawing/2014/main" id="{0631A8E9-6156-42A1-8CE4-3B4F6D533DF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3302000" y="5265679"/>
            <a:ext cx="609600" cy="609600"/>
          </a:xfrm>
          <a:prstGeom prst="rect">
            <a:avLst/>
          </a:prstGeom>
        </p:spPr>
      </p:pic>
      <p:pic>
        <p:nvPicPr>
          <p:cNvPr id="8" name="PRES NOTIMD VIVA1A NOT INTERNACIONAL (1)">
            <a:hlinkClick r:id="" action="ppaction://media"/>
            <a:extLst>
              <a:ext uri="{FF2B5EF4-FFF2-40B4-BE49-F238E27FC236}">
                <a16:creationId xmlns:a16="http://schemas.microsoft.com/office/drawing/2014/main" id="{8E97DCED-E08D-4FB1-B9B3-2CA22CFA3252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5501041" y="5265679"/>
            <a:ext cx="609600" cy="609600"/>
          </a:xfrm>
          <a:prstGeom prst="rect">
            <a:avLst/>
          </a:prstGeom>
        </p:spPr>
      </p:pic>
      <p:pic>
        <p:nvPicPr>
          <p:cNvPr id="10" name="PRES AVIVIR SABADO VIVA 1A (1)">
            <a:hlinkClick r:id="" action="ppaction://media"/>
            <a:extLst>
              <a:ext uri="{FF2B5EF4-FFF2-40B4-BE49-F238E27FC236}">
                <a16:creationId xmlns:a16="http://schemas.microsoft.com/office/drawing/2014/main" id="{068C9551-BDEA-4766-8C33-7201E5FCB703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8091576" y="5259546"/>
            <a:ext cx="609600" cy="609600"/>
          </a:xfrm>
          <a:prstGeom prst="rect">
            <a:avLst/>
          </a:prstGeom>
        </p:spPr>
      </p:pic>
      <p:pic>
        <p:nvPicPr>
          <p:cNvPr id="12" name="PRES PLANETA VIVA 1A  (1)">
            <a:hlinkClick r:id="" action="ppaction://media"/>
            <a:extLst>
              <a:ext uri="{FF2B5EF4-FFF2-40B4-BE49-F238E27FC236}">
                <a16:creationId xmlns:a16="http://schemas.microsoft.com/office/drawing/2014/main" id="{AAC03ED2-CDB0-4187-91E7-9BB21E9948FB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10738556" y="52595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55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22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238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85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02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32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53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353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Forma&#10;&#10;Descripción generada automáticamente con confianza media">
            <a:extLst>
              <a:ext uri="{FF2B5EF4-FFF2-40B4-BE49-F238E27FC236}">
                <a16:creationId xmlns:a16="http://schemas.microsoft.com/office/drawing/2014/main" id="{AECB9F3F-3DD5-4087-9057-1260036D6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Imagen 14" descr="Forma&#10;&#10;Descripción generada automáticamente con confianza baja">
            <a:extLst>
              <a:ext uri="{FF2B5EF4-FFF2-40B4-BE49-F238E27FC236}">
                <a16:creationId xmlns:a16="http://schemas.microsoft.com/office/drawing/2014/main" id="{30158BD0-EB33-4638-B84B-33C2D81B38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9E1651F-AE20-4A76-9A1B-F016002FAEE9}"/>
              </a:ext>
            </a:extLst>
          </p:cNvPr>
          <p:cNvSpPr txBox="1"/>
          <p:nvPr/>
        </p:nvSpPr>
        <p:spPr>
          <a:xfrm>
            <a:off x="179617" y="777641"/>
            <a:ext cx="32342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EDUCACIÓN AL USUARIO EN SALUD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FC0E32A5-C5C9-406C-BE35-A4CDEF7DD9E2}"/>
              </a:ext>
            </a:extLst>
          </p:cNvPr>
          <p:cNvSpPr/>
          <p:nvPr/>
        </p:nvSpPr>
        <p:spPr>
          <a:xfrm>
            <a:off x="4721953" y="1725867"/>
            <a:ext cx="32624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Página web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714C06A-C43E-4085-9E62-D7CB68CF3F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151" r="1473" b="6162"/>
          <a:stretch/>
        </p:blipFill>
        <p:spPr>
          <a:xfrm>
            <a:off x="2197342" y="2710861"/>
            <a:ext cx="8311713" cy="3826932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F66DCD04-F8B4-4FF9-89B7-29A1EDF80370}"/>
              </a:ext>
            </a:extLst>
          </p:cNvPr>
          <p:cNvSpPr txBox="1"/>
          <p:nvPr/>
        </p:nvSpPr>
        <p:spPr>
          <a:xfrm>
            <a:off x="5260622" y="2433753"/>
            <a:ext cx="2590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CO" sz="180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https://viva1a.com.co/</a:t>
            </a:r>
            <a:endParaRPr lang="es-CO" sz="1800" dirty="0">
              <a:solidFill>
                <a:srgbClr val="99B833"/>
              </a:solidFill>
              <a:latin typeface="Source Sans Pro Black" panose="020B0803030403020204" pitchFamily="34" charset="0"/>
              <a:ea typeface="Source Sans Pro Black" panose="020B08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016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 descr="Forma, Círculo&#10;&#10;Descripción generada automáticamente">
            <a:extLst>
              <a:ext uri="{FF2B5EF4-FFF2-40B4-BE49-F238E27FC236}">
                <a16:creationId xmlns:a16="http://schemas.microsoft.com/office/drawing/2014/main" id="{4DD71730-36CA-4958-88E2-AFB0D731E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 descr="Forma&#10;&#10;Descripción generada automáticamente con confianza baja">
            <a:extLst>
              <a:ext uri="{FF2B5EF4-FFF2-40B4-BE49-F238E27FC236}">
                <a16:creationId xmlns:a16="http://schemas.microsoft.com/office/drawing/2014/main" id="{59934287-2B44-4D8E-A937-4D381D9E1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B9CCA0F-6E4C-4DBF-82A4-59B6E9C562E1}"/>
              </a:ext>
            </a:extLst>
          </p:cNvPr>
          <p:cNvSpPr txBox="1"/>
          <p:nvPr/>
        </p:nvSpPr>
        <p:spPr>
          <a:xfrm>
            <a:off x="6482589" y="485254"/>
            <a:ext cx="3621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Redes sociales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3783476-35C4-4DC9-9758-84F2A3E7C64E}"/>
              </a:ext>
            </a:extLst>
          </p:cNvPr>
          <p:cNvSpPr txBox="1"/>
          <p:nvPr/>
        </p:nvSpPr>
        <p:spPr>
          <a:xfrm>
            <a:off x="4425837" y="1205547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Instagram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ECD2668-5346-437E-B383-E1D14D28F858}"/>
              </a:ext>
            </a:extLst>
          </p:cNvPr>
          <p:cNvSpPr txBox="1"/>
          <p:nvPr/>
        </p:nvSpPr>
        <p:spPr>
          <a:xfrm>
            <a:off x="7078149" y="1200693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Twitter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3B51A7E-361F-48EA-8481-CC3AC0B54438}"/>
              </a:ext>
            </a:extLst>
          </p:cNvPr>
          <p:cNvSpPr txBox="1"/>
          <p:nvPr/>
        </p:nvSpPr>
        <p:spPr>
          <a:xfrm>
            <a:off x="9826604" y="1147478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Facebook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D8640795-5413-4523-AB88-8F22CCC6EDBB}"/>
              </a:ext>
            </a:extLst>
          </p:cNvPr>
          <p:cNvSpPr txBox="1"/>
          <p:nvPr/>
        </p:nvSpPr>
        <p:spPr>
          <a:xfrm>
            <a:off x="4574301" y="1627565"/>
            <a:ext cx="1908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3.270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2C4E6A5-1E89-4763-B603-D2DD969E5A72}"/>
              </a:ext>
            </a:extLst>
          </p:cNvPr>
          <p:cNvSpPr txBox="1"/>
          <p:nvPr/>
        </p:nvSpPr>
        <p:spPr>
          <a:xfrm>
            <a:off x="7560037" y="1577161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392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A125898-8F5D-4B0D-8D68-118CFC6F765C}"/>
              </a:ext>
            </a:extLst>
          </p:cNvPr>
          <p:cNvSpPr txBox="1"/>
          <p:nvPr/>
        </p:nvSpPr>
        <p:spPr>
          <a:xfrm>
            <a:off x="10104094" y="1592550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Alcance:3.615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55332B4-087B-4267-9923-1E2734E44450}"/>
              </a:ext>
            </a:extLst>
          </p:cNvPr>
          <p:cNvSpPr txBox="1"/>
          <p:nvPr/>
        </p:nvSpPr>
        <p:spPr>
          <a:xfrm>
            <a:off x="179617" y="777641"/>
            <a:ext cx="32342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EDUCACIÓN AL USUARIO EN SALUD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81B9E8B-BCFD-452A-94B0-552432CDA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319" y="2335044"/>
            <a:ext cx="1920868" cy="192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7307A245-F530-4076-8743-0B406ED83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037" y="2325545"/>
            <a:ext cx="1920868" cy="192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F0E5785E-8426-41F0-A358-B42C3253B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905" y="4548942"/>
            <a:ext cx="1920869" cy="192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91420205-260A-435F-B85F-67EC33787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023" y="4548942"/>
            <a:ext cx="1907301" cy="190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B4B3E97B-D7ED-47AB-9C0A-AC5F70D74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555" y="2344877"/>
            <a:ext cx="1907302" cy="192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C8BA2B82-785D-488C-B9F4-65A6065DE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3273" y="2344877"/>
            <a:ext cx="1933894" cy="19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6CDC238D-B995-444C-8EEB-6C2D72F9A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788" y="4563120"/>
            <a:ext cx="1920868" cy="192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652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 descr="Forma, Círculo&#10;&#10;Descripción generada automáticamente">
            <a:extLst>
              <a:ext uri="{FF2B5EF4-FFF2-40B4-BE49-F238E27FC236}">
                <a16:creationId xmlns:a16="http://schemas.microsoft.com/office/drawing/2014/main" id="{4DD71730-36CA-4958-88E2-AFB0D731E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 descr="Forma&#10;&#10;Descripción generada automáticamente con confianza baja">
            <a:extLst>
              <a:ext uri="{FF2B5EF4-FFF2-40B4-BE49-F238E27FC236}">
                <a16:creationId xmlns:a16="http://schemas.microsoft.com/office/drawing/2014/main" id="{59934287-2B44-4D8E-A937-4D381D9E1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B9CCA0F-6E4C-4DBF-82A4-59B6E9C562E1}"/>
              </a:ext>
            </a:extLst>
          </p:cNvPr>
          <p:cNvSpPr txBox="1"/>
          <p:nvPr/>
        </p:nvSpPr>
        <p:spPr>
          <a:xfrm>
            <a:off x="6482589" y="485254"/>
            <a:ext cx="3621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Redes sociales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3783476-35C4-4DC9-9758-84F2A3E7C64E}"/>
              </a:ext>
            </a:extLst>
          </p:cNvPr>
          <p:cNvSpPr txBox="1"/>
          <p:nvPr/>
        </p:nvSpPr>
        <p:spPr>
          <a:xfrm>
            <a:off x="4425837" y="1205547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Instagram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ECD2668-5346-437E-B383-E1D14D28F858}"/>
              </a:ext>
            </a:extLst>
          </p:cNvPr>
          <p:cNvSpPr txBox="1"/>
          <p:nvPr/>
        </p:nvSpPr>
        <p:spPr>
          <a:xfrm>
            <a:off x="7078149" y="1200693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Twitter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3B51A7E-361F-48EA-8481-CC3AC0B54438}"/>
              </a:ext>
            </a:extLst>
          </p:cNvPr>
          <p:cNvSpPr txBox="1"/>
          <p:nvPr/>
        </p:nvSpPr>
        <p:spPr>
          <a:xfrm>
            <a:off x="9826604" y="1147478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Facebook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D8640795-5413-4523-AB88-8F22CCC6EDBB}"/>
              </a:ext>
            </a:extLst>
          </p:cNvPr>
          <p:cNvSpPr txBox="1"/>
          <p:nvPr/>
        </p:nvSpPr>
        <p:spPr>
          <a:xfrm>
            <a:off x="4574301" y="1627565"/>
            <a:ext cx="1908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3.270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2C4E6A5-1E89-4763-B603-D2DD969E5A72}"/>
              </a:ext>
            </a:extLst>
          </p:cNvPr>
          <p:cNvSpPr txBox="1"/>
          <p:nvPr/>
        </p:nvSpPr>
        <p:spPr>
          <a:xfrm>
            <a:off x="7560037" y="1577161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392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A125898-8F5D-4B0D-8D68-118CFC6F765C}"/>
              </a:ext>
            </a:extLst>
          </p:cNvPr>
          <p:cNvSpPr txBox="1"/>
          <p:nvPr/>
        </p:nvSpPr>
        <p:spPr>
          <a:xfrm>
            <a:off x="10104094" y="1592550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Alcance:3.615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55332B4-087B-4267-9923-1E2734E44450}"/>
              </a:ext>
            </a:extLst>
          </p:cNvPr>
          <p:cNvSpPr txBox="1"/>
          <p:nvPr/>
        </p:nvSpPr>
        <p:spPr>
          <a:xfrm>
            <a:off x="179617" y="777641"/>
            <a:ext cx="32342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EDUCACIÓN AL USUARIO EN SALUD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DB7ABDB-33F9-4447-840C-D2464B7BE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837" y="2205575"/>
            <a:ext cx="2151936" cy="215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7852544F-3F49-4D72-88FC-32F6B475B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994" y="2205575"/>
            <a:ext cx="2151936" cy="215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A7C1AA2E-641F-4CFD-99E7-19C9CA3E4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409" y="2205574"/>
            <a:ext cx="2151937" cy="215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5AF969AF-FA0C-44EE-B9A4-3CA7701C4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240" y="2205575"/>
            <a:ext cx="2151936" cy="215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>
            <a:extLst>
              <a:ext uri="{FF2B5EF4-FFF2-40B4-BE49-F238E27FC236}">
                <a16:creationId xmlns:a16="http://schemas.microsoft.com/office/drawing/2014/main" id="{5F516F1B-C3A5-4A1E-840C-6B565CA73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345" y="4674609"/>
            <a:ext cx="2151937" cy="208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F4FCCF11-3F24-47D2-A42A-2C58C24B9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373" y="4674610"/>
            <a:ext cx="2151936" cy="208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9311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 descr="Forma, Círculo&#10;&#10;Descripción generada automáticamente">
            <a:extLst>
              <a:ext uri="{FF2B5EF4-FFF2-40B4-BE49-F238E27FC236}">
                <a16:creationId xmlns:a16="http://schemas.microsoft.com/office/drawing/2014/main" id="{4DD71730-36CA-4958-88E2-AFB0D731E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 descr="Forma&#10;&#10;Descripción generada automáticamente con confianza baja">
            <a:extLst>
              <a:ext uri="{FF2B5EF4-FFF2-40B4-BE49-F238E27FC236}">
                <a16:creationId xmlns:a16="http://schemas.microsoft.com/office/drawing/2014/main" id="{59934287-2B44-4D8E-A937-4D381D9E1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4071"/>
            <a:ext cx="4394684" cy="153813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B9CCA0F-6E4C-4DBF-82A4-59B6E9C562E1}"/>
              </a:ext>
            </a:extLst>
          </p:cNvPr>
          <p:cNvSpPr txBox="1"/>
          <p:nvPr/>
        </p:nvSpPr>
        <p:spPr>
          <a:xfrm>
            <a:off x="6482589" y="485254"/>
            <a:ext cx="3621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4000" dirty="0">
                <a:solidFill>
                  <a:srgbClr val="2E3192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Redes sociales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3783476-35C4-4DC9-9758-84F2A3E7C64E}"/>
              </a:ext>
            </a:extLst>
          </p:cNvPr>
          <p:cNvSpPr txBox="1"/>
          <p:nvPr/>
        </p:nvSpPr>
        <p:spPr>
          <a:xfrm>
            <a:off x="4425837" y="1205547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Instagram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ECD2668-5346-437E-B383-E1D14D28F858}"/>
              </a:ext>
            </a:extLst>
          </p:cNvPr>
          <p:cNvSpPr txBox="1"/>
          <p:nvPr/>
        </p:nvSpPr>
        <p:spPr>
          <a:xfrm>
            <a:off x="7078149" y="1200693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Twitter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3B51A7E-361F-48EA-8481-CC3AC0B54438}"/>
              </a:ext>
            </a:extLst>
          </p:cNvPr>
          <p:cNvSpPr txBox="1"/>
          <p:nvPr/>
        </p:nvSpPr>
        <p:spPr>
          <a:xfrm>
            <a:off x="9826604" y="1147478"/>
            <a:ext cx="1646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dirty="0">
                <a:solidFill>
                  <a:srgbClr val="99B833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Facebook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D8640795-5413-4523-AB88-8F22CCC6EDBB}"/>
              </a:ext>
            </a:extLst>
          </p:cNvPr>
          <p:cNvSpPr txBox="1"/>
          <p:nvPr/>
        </p:nvSpPr>
        <p:spPr>
          <a:xfrm>
            <a:off x="4574301" y="1627565"/>
            <a:ext cx="1908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3.270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2C4E6A5-1E89-4763-B603-D2DD969E5A72}"/>
              </a:ext>
            </a:extLst>
          </p:cNvPr>
          <p:cNvSpPr txBox="1"/>
          <p:nvPr/>
        </p:nvSpPr>
        <p:spPr>
          <a:xfrm>
            <a:off x="7560037" y="1577161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 392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A125898-8F5D-4B0D-8D68-118CFC6F765C}"/>
              </a:ext>
            </a:extLst>
          </p:cNvPr>
          <p:cNvSpPr txBox="1"/>
          <p:nvPr/>
        </p:nvSpPr>
        <p:spPr>
          <a:xfrm>
            <a:off x="10104094" y="1592550"/>
            <a:ext cx="1646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solidFill>
                  <a:schemeClr val="bg2">
                    <a:lumMod val="75000"/>
                  </a:schemeClr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Alcance:3.615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55332B4-087B-4267-9923-1E2734E44450}"/>
              </a:ext>
            </a:extLst>
          </p:cNvPr>
          <p:cNvSpPr txBox="1"/>
          <p:nvPr/>
        </p:nvSpPr>
        <p:spPr>
          <a:xfrm>
            <a:off x="179617" y="777641"/>
            <a:ext cx="32342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Source Sans Pro Black" panose="020B0803030403020204" pitchFamily="34" charset="0"/>
                <a:ea typeface="Source Sans Pro Black" panose="020B0803030403020204" pitchFamily="34" charset="0"/>
              </a:rPr>
              <a:t>EDUCACIÓN AL USUARIO EN SALUD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AECBB1E-3140-4AD3-91EE-F52FDB45D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101" y="2314429"/>
            <a:ext cx="2093736" cy="209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FF30D87A-83BE-4974-8971-2B4B30546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334" y="2331772"/>
            <a:ext cx="2095676" cy="209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FA5F7F4A-9806-482B-B473-D22AA3B4C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07" y="2322961"/>
            <a:ext cx="2095676" cy="209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33FCE369-4778-4AA9-A4BD-E6BA09C8A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068" y="2314265"/>
            <a:ext cx="2095676" cy="209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B1559CB0-51D5-42D1-A1EC-CC3C1134C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083" y="4630798"/>
            <a:ext cx="2093736" cy="209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C40FC449-7485-4690-9B5D-0213314FA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5777" y="4630798"/>
            <a:ext cx="2093736" cy="209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56D1D700-E729-46B7-867C-A8F6B7D22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318" y="4630798"/>
            <a:ext cx="2093736" cy="209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0291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15954</TotalTime>
  <Words>171</Words>
  <Application>Microsoft Office PowerPoint</Application>
  <PresentationFormat>Panorámica</PresentationFormat>
  <Paragraphs>52</Paragraphs>
  <Slides>10</Slides>
  <Notes>0</Notes>
  <HiddenSlides>0</HiddenSlides>
  <MMClips>8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Source Sans Pro Black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Martha MM. Mercado</dc:creator>
  <cp:lastModifiedBy>Laura Romero Rodriguez</cp:lastModifiedBy>
  <cp:revision>105</cp:revision>
  <cp:lastPrinted>2021-05-07T20:20:02Z</cp:lastPrinted>
  <dcterms:created xsi:type="dcterms:W3CDTF">2021-04-20T00:14:20Z</dcterms:created>
  <dcterms:modified xsi:type="dcterms:W3CDTF">2022-02-16T20:06:39Z</dcterms:modified>
</cp:coreProperties>
</file>